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arlow" panose="00000500000000000000" pitchFamily="2" charset="0"/>
      <p:regular r:id="rId10"/>
      <p:bold r:id="rId11"/>
    </p:embeddedFont>
    <p:embeddedFont>
      <p:font typeface="Calisto MT" panose="02040603050505030304" pitchFamily="18" charset="0"/>
      <p:regular r:id="rId12"/>
      <p:bold r:id="rId13"/>
      <p:italic r:id="rId14"/>
      <p:boldItalic r:id="rId15"/>
    </p:embeddedFont>
    <p:embeddedFont>
      <p:font typeface="Wingdings 2" panose="050201020105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6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339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546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79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11781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871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059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6247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0665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9065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609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20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633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985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14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786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485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49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220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821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637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3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737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488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90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83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35969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Introdução à Arquitetura P2P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29887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Redes P2P são sistemas descentralizados onde os nós atuam como clientes e servidores simultaneamente. Essa arquitetura revolucionou a forma como compartilhamos dados.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131" y="554831"/>
            <a:ext cx="4474845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História do BitTorrent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91131" y="1416010"/>
            <a:ext cx="773453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Criado em 2001 por Bram Cohen, o BitTorrent foi uma das primeiras aplicações a utilizar o conceito de rede P2P, revolucionando o compartilhamento de arquivos.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481643" y="2286595"/>
            <a:ext cx="22860" cy="5388054"/>
          </a:xfrm>
          <a:prstGeom prst="roundRect">
            <a:avLst>
              <a:gd name="adj" fmla="val 369972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6696730" y="2728079"/>
            <a:ext cx="704731" cy="22860"/>
          </a:xfrm>
          <a:prstGeom prst="roundRect">
            <a:avLst>
              <a:gd name="adj" fmla="val 369972"/>
            </a:avLst>
          </a:prstGeom>
          <a:solidFill>
            <a:srgbClr val="922022"/>
          </a:solidFill>
          <a:ln/>
        </p:spPr>
      </p:sp>
      <p:sp>
        <p:nvSpPr>
          <p:cNvPr id="7" name="Shape 4"/>
          <p:cNvSpPr/>
          <p:nvPr/>
        </p:nvSpPr>
        <p:spPr>
          <a:xfrm>
            <a:off x="6266557" y="2513052"/>
            <a:ext cx="453033" cy="453033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45746" y="2605326"/>
            <a:ext cx="94536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00593" y="2487930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2001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00593" y="2888218"/>
            <a:ext cx="6325076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BitTorrent foi inventado por Bram Cohen como uma solução inovadora para o compartilhamento de arquivos de grande tamanho.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696730" y="4376499"/>
            <a:ext cx="704731" cy="22860"/>
          </a:xfrm>
          <a:prstGeom prst="roundRect">
            <a:avLst>
              <a:gd name="adj" fmla="val 369972"/>
            </a:avLst>
          </a:prstGeom>
          <a:solidFill>
            <a:srgbClr val="922022"/>
          </a:solidFill>
          <a:ln/>
        </p:spPr>
      </p:sp>
      <p:sp>
        <p:nvSpPr>
          <p:cNvPr id="12" name="Shape 9"/>
          <p:cNvSpPr/>
          <p:nvPr/>
        </p:nvSpPr>
        <p:spPr>
          <a:xfrm>
            <a:off x="6266557" y="4161472"/>
            <a:ext cx="453033" cy="453033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0029" y="4253746"/>
            <a:ext cx="14609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600593" y="4136350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2004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00593" y="4536638"/>
            <a:ext cx="6325076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BitTorrent se popularizou com o crescimento do compartilhamento de arquivos de mídia, como filmes e músicas, com a ascensão da pirataria online.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696730" y="6346984"/>
            <a:ext cx="704731" cy="22860"/>
          </a:xfrm>
          <a:prstGeom prst="roundRect">
            <a:avLst>
              <a:gd name="adj" fmla="val 369972"/>
            </a:avLst>
          </a:prstGeom>
          <a:solidFill>
            <a:srgbClr val="922022"/>
          </a:solidFill>
          <a:ln/>
        </p:spPr>
      </p:sp>
      <p:sp>
        <p:nvSpPr>
          <p:cNvPr id="17" name="Shape 14"/>
          <p:cNvSpPr/>
          <p:nvPr/>
        </p:nvSpPr>
        <p:spPr>
          <a:xfrm>
            <a:off x="6266557" y="6131957"/>
            <a:ext cx="453033" cy="453033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422648" y="6224230"/>
            <a:ext cx="14073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600593" y="6106835"/>
            <a:ext cx="223742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2010+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600593" y="6507123"/>
            <a:ext cx="6325076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BitTorrent evoluiu para oferecer novas funcionalidades, como streaming de conteúdo e o desenvolvimento do protocolo BitTorrent Magnet.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82397"/>
            <a:ext cx="70298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Funcionamento do BitTorrent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61949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0759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Seeder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567005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seeder possui o arquivo completo e o compartilha com os peers. Sem seeders, não é possível baixar o torrent.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261949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0759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Leecher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567005"/>
            <a:ext cx="40539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leecher está baixando o arquivo e também compartilha os blocos que já possui com outros peers. Todos são leechers inicialmente.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261949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0759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Torrent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567005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torrent contém informações sobre o arquivo que será baixado, como o nome, tamanho e lista de peers disponíveis.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6399"/>
            <a:ext cx="974609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Principais Aplicações da Arquitetura P2P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89595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Redes P2P têm ampla aplicação, desde o compartilhamento de arquivos até o armazenamento distribuído de dados e criptomoedas.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24135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83826" y="3354467"/>
            <a:ext cx="11584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666280" y="3241358"/>
            <a:ext cx="37058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Compartilhamento de Arquivos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666280" y="3732371"/>
            <a:ext cx="55255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BitTorrent é um dos exemplos mais populares de aplicação de P2P para o compartilhamento de arquivos de grande tamanho.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668" y="324135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26787" y="3354467"/>
            <a:ext cx="17907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8240911" y="3241358"/>
            <a:ext cx="28167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Streaming de Conteúdo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8240911" y="3732371"/>
            <a:ext cx="55255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tecnologia P2P também é usada para streaming de conteúdo, como filmes, séries e música, por serviços como BitTorrent Live.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44199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5489" y="5555099"/>
            <a:ext cx="17252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1666280" y="54419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Criptografia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666280" y="5933003"/>
            <a:ext cx="55255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tecnologia blockchain é um tipo de rede P2P que usa a criptografia para garantir a segurança e a integridade das transações.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668" y="544199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22500" y="5555099"/>
            <a:ext cx="1876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8240911" y="5441990"/>
            <a:ext cx="31311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Armazenamento de Dados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8240911" y="5933003"/>
            <a:ext cx="55255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Redes P2P, como o IPFS (InterPlanetary File System), permitem o armazenamento distribuído de dados, garantindo maior segurança e confiabilidade.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686" y="572214"/>
            <a:ext cx="4607600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Futuro do BitTorrent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25686" y="1459111"/>
            <a:ext cx="769262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BitTorrent continua a evoluir, adaptando-se às novas demandas e tecnologias, como a crescente necessidade de conteúdo online.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6" y="2355533"/>
            <a:ext cx="1036677" cy="16586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73354" y="2562820"/>
            <a:ext cx="279153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Streaming de alta qualidade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2073354" y="2975015"/>
            <a:ext cx="6344960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BitTorrent está se tornando uma plataforma para streaming de alta qualidade, com a introdução de recursos como o BitTorrent Live.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86" y="4014192"/>
            <a:ext cx="1036677" cy="18215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73354" y="4221480"/>
            <a:ext cx="2722245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Integração com Blockchain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2073354" y="4633674"/>
            <a:ext cx="6344960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integração com blockchain oferece maior segurança, transparência e controle sobre os dados compartilhados, além de novas possibilidades para monetização.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86" y="5835729"/>
            <a:ext cx="1036677" cy="18215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73354" y="6043017"/>
            <a:ext cx="230374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Interoperabilidade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2073354" y="6455212"/>
            <a:ext cx="6344960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BitTorrent está trabalhando para aumentar a interoperabilidade com outras plataformas, como o IPFS, para criar um ecossistema mais integrado e eficiente.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24608"/>
            <a:ext cx="674393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Futuro das Arquiteturas P2P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68069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redes P2P estão se tornando cada vez mais importantes em um mundo onde a descentralização e a privacidade são prioridades.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748445"/>
            <a:ext cx="74159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65677" y="3763685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612493" y="39194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Benefícios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09027" y="39194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Desafios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4470202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2493" y="462593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Maior descentralização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09027" y="462593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Segurança e privacidade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65677" y="517671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612493" y="533245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Resistência a falhas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09027" y="533245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Gerenciamento de rede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365677" y="5883235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612493" y="603896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Baixo custo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0309027" y="603896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Escalabilidade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941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Conclusão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arquitetura P2P está em constante evolução e tem um papel fundamental no futuro da internet, proporcionando novas formas de interação, compartilhamento de dados e acesso à informação.</a:t>
            </a:r>
            <a:endParaRPr lang="en-US" sz="19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Ardósia</Template>
  <TotalTime>0</TotalTime>
  <Words>521</Words>
  <Application>Microsoft Office PowerPoint</Application>
  <PresentationFormat>Personalizar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Calisto MT</vt:lpstr>
      <vt:lpstr>Barlow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Jailton Junior</cp:lastModifiedBy>
  <cp:revision>3</cp:revision>
  <dcterms:created xsi:type="dcterms:W3CDTF">2024-09-24T21:21:53Z</dcterms:created>
  <dcterms:modified xsi:type="dcterms:W3CDTF">2024-10-08T13:50:39Z</dcterms:modified>
</cp:coreProperties>
</file>